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9" d="100"/>
          <a:sy n="49" d="100"/>
        </p:scale>
        <p:origin x="1336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7F7D-1CE6-A8C8-6D18-80A4BB0A7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0220E-319F-982D-5B0B-FEBBCF75E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EA238-FF7B-0D8E-D0F8-928D3C91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DF7A-D38C-1310-A651-7C368A88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17288-8536-4BA3-C68C-14A360A1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1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2C05-EEFB-F29C-B994-7C65A168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5A26-F0C7-43D5-3FA7-AA692A38A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3055D-9F80-3A1B-3060-C5C8DD0F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EB38-BA5E-C2F5-56D1-CBBF3F02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E6DDB-F567-6FF8-5129-8955E1B8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4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5D9DD-FD16-9194-CCA7-CA21F910A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27FA3-F6D2-060E-20F0-BB4DB5E71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8D6B-B0DE-027C-5E1E-E9D40CC9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AF6D6-D0C3-66C0-312E-950066E9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8D24-D910-378E-38E8-14C67209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4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2CC5-B174-C4BD-1FAC-C6A5C89A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92E1-5DE4-64D9-6107-8F250CD27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E9772-60D4-6A62-6C8B-A82B495B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1674B-C57C-7626-7308-3F5AA1CD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6AD0-97AE-E5E9-5BF7-782098D2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9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8C00-A575-1A43-223B-CD2372E3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6E34E-5B53-B1C6-465A-18C18BE19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CB5E9-E21E-2692-0885-D468CAAD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959A-65AE-0AEF-7D10-71C7C37A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492F4-EAA2-B014-9077-8F625DDD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6C9D-6292-F779-D26D-16753FD0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827A-D400-93FD-2F11-9EE6211EF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9B20D-54CE-B0A3-3E6F-80F4177F4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7CA87-10E6-BDA8-BF0F-636059DE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ACAF9-52F1-63C7-DABB-44963654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56BF4-8C7C-2CA3-201C-9E31E903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9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FE07-CD8C-9398-21CD-A6AE89A4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792C9-DCDD-7CAD-9EA9-DC99FD1AE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07686-FB06-2573-3F65-5AF1ABC6D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843F2-BDB9-00DD-4835-7505A1205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803B2-D650-F2B1-C584-F2DE5E15B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D6E313-7B53-D964-77BB-C8FC0C6E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AB1E4-035E-22FE-5FEA-658DAE8B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9F5A2B-DA7F-D113-88E1-1BF933CB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7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47B9-6F22-4068-2ACC-7692AE21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7F893-E8B8-8FB1-BCE6-519CAFA0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C4987-0E0D-4CF9-18E3-6A1B552E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9EBD-319B-610C-132F-50AD74B5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7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1B097-8709-3752-50E9-B2F7544A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86FE2-8171-9EC5-B7FE-3E8CDA34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2CD91-E56F-D584-FE34-410AEFCC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1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1FD6-1A06-DD91-F78A-21E74833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A184-A30E-707D-54FA-7A258969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30A70-C2CC-82F0-04ED-C356BAD4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E53EF-53C6-257D-2F5A-F385DC9E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95C7E-A065-9162-4B23-D54BC04F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B9F66-6304-E24D-9C77-E735E94D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5E4E-47AF-8066-1084-F9B92763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ED2994-9EC7-9D5C-EE7E-96E6D4DD7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B272D-D1A8-FAAD-CCDF-1C37F3477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7D2F-0F74-B7BE-5E59-AE52DC52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73349-F3A8-4C1D-AF88-C38C1016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EB4C7-0CAB-90DE-9993-5BC27912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FC44F-0D68-B918-3363-A3CBAF812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0C4A9-2548-6F38-359A-561B4835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ADA6-D771-97A6-BB0E-B4E3BE14A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79B0-373B-45B2-8F6D-B566613A8581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C725F-A211-050F-B3A8-5D94E4D48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52D5-C652-36A9-DE59-6A7FEA66D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243D-ACD6-49CD-AB81-C90FAB6E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FAAA58-F73C-1324-55E1-A2F178B57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8" y="-770690"/>
            <a:ext cx="11877964" cy="839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6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977CA0-F46A-5461-416D-4D9BC796A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-175378"/>
            <a:ext cx="12553406" cy="813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3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14B949-3AE6-9912-8DD0-1DAACF074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43" y="-839926"/>
            <a:ext cx="11680334" cy="82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2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2023-01-04T09:27:26Z</dcterms:created>
  <dcterms:modified xsi:type="dcterms:W3CDTF">2023-01-04T09:27:35Z</dcterms:modified>
</cp:coreProperties>
</file>