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9" d="100"/>
          <a:sy n="49" d="100"/>
        </p:scale>
        <p:origin x="1336" y="4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47F7D-1CE6-A8C8-6D18-80A4BB0A7A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00220E-319F-982D-5B0B-FEBBCF75EF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EA238-FF7B-0D8E-D0F8-928D3C91D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79B0-373B-45B2-8F6D-B566613A8581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8DF7A-D38C-1310-A651-7C368A88E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17288-8536-4BA3-C68C-14A360A1E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243D-ACD6-49CD-AB81-C90FAB6E1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17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42C05-EEFB-F29C-B994-7C65A168E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235A26-F0C7-43D5-3FA7-AA692A38A2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3055D-9F80-3A1B-3060-C5C8DD0F0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79B0-373B-45B2-8F6D-B566613A8581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4EB38-BA5E-C2F5-56D1-CBBF3F020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E6DDB-F567-6FF8-5129-8955E1B8B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243D-ACD6-49CD-AB81-C90FAB6E1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4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15D9DD-FD16-9194-CCA7-CA21F910A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227FA3-F6D2-060E-20F0-BB4DB5E713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28D6B-B0DE-027C-5E1E-E9D40CC9D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79B0-373B-45B2-8F6D-B566613A8581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AF6D6-D0C3-66C0-312E-950066E9D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E8D24-D910-378E-38E8-14C67209B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243D-ACD6-49CD-AB81-C90FAB6E1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4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62CC5-B174-C4BD-1FAC-C6A5C89A3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492E1-5DE4-64D9-6107-8F250CD27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E9772-60D4-6A62-6C8B-A82B495B4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79B0-373B-45B2-8F6D-B566613A8581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1674B-C57C-7626-7308-3F5AA1CD0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16AD0-97AE-E5E9-5BF7-782098D26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243D-ACD6-49CD-AB81-C90FAB6E1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9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F8C00-A575-1A43-223B-CD2372E33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26E34E-5B53-B1C6-465A-18C18BE19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CB5E9-E21E-2692-0885-D468CAADA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79B0-373B-45B2-8F6D-B566613A8581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6959A-65AE-0AEF-7D10-71C7C37A8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492F4-EAA2-B014-9077-8F625DDDA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243D-ACD6-49CD-AB81-C90FAB6E1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B6C9D-6292-F779-D26D-16753FD00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2827A-D400-93FD-2F11-9EE6211EF9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09B20D-54CE-B0A3-3E6F-80F4177F41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7CA87-10E6-BDA8-BF0F-636059DEF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79B0-373B-45B2-8F6D-B566613A8581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1ACAF9-52F1-63C7-DABB-449636543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56BF4-8C7C-2CA3-201C-9E31E9031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243D-ACD6-49CD-AB81-C90FAB6E1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190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FE07-CD8C-9398-21CD-A6AE89A4E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792C9-DCDD-7CAD-9EA9-DC99FD1AE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707686-FB06-2573-3F65-5AF1ABC6D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3843F2-BDB9-00DD-4835-7505A12052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C803B2-D650-F2B1-C584-F2DE5E15B3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D6E313-7B53-D964-77BB-C8FC0C6E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79B0-373B-45B2-8F6D-B566613A8581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5AB1E4-035E-22FE-5FEA-658DAE8B2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9F5A2B-DA7F-D113-88E1-1BF933CB1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243D-ACD6-49CD-AB81-C90FAB6E1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171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947B9-6F22-4068-2ACC-7692AE21C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37F893-E8B8-8FB1-BCE6-519CAFA0A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79B0-373B-45B2-8F6D-B566613A8581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3C4987-0E0D-4CF9-18E3-6A1B552EA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5C9EBD-319B-610C-132F-50AD74B52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243D-ACD6-49CD-AB81-C90FAB6E1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73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31B097-8709-3752-50E9-B2F7544AA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79B0-373B-45B2-8F6D-B566613A8581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986FE2-8171-9EC5-B7FE-3E8CDA34B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2CD91-E56F-D584-FE34-410AEFCC4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243D-ACD6-49CD-AB81-C90FAB6E1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615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1FD6-1A06-DD91-F78A-21E74833A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CA184-A30E-707D-54FA-7A258969E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C30A70-C2CC-82F0-04ED-C356BAD4B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DE53EF-53C6-257D-2F5A-F385DC9E4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79B0-373B-45B2-8F6D-B566613A8581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195C7E-A065-9162-4B23-D54BC04F9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1B9F66-6304-E24D-9C77-E735E94DA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243D-ACD6-49CD-AB81-C90FAB6E1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987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95E4E-47AF-8066-1084-F9B927631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ED2994-9EC7-9D5C-EE7E-96E6D4DD7E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AB272D-D1A8-FAAD-CCDF-1C37F3477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E97D2F-0F74-B7BE-5E59-AE52DC52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79B0-373B-45B2-8F6D-B566613A8581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C73349-F3A8-4C1D-AF88-C38C1016E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0EB4C7-0CAB-90DE-9993-5BC279126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243D-ACD6-49CD-AB81-C90FAB6E1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25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5FC44F-0D68-B918-3363-A3CBAF812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80C4A9-2548-6F38-359A-561B4835E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3ADA6-D771-97A6-BB0E-B4E3BE14A6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079B0-373B-45B2-8F6D-B566613A8581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C725F-A211-050F-B3A8-5D94E4D48A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052D5-C652-36A9-DE59-6A7FEA66D0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3243D-ACD6-49CD-AB81-C90FAB6E1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5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8FAAA58-F73C-1324-55E1-A2F178B57A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18" y="-770690"/>
            <a:ext cx="11877964" cy="8399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86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1977CA0-F46A-5461-416D-4D9BC796A0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98" y="-175378"/>
            <a:ext cx="12553406" cy="8130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635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214B949-3AE6-9912-8DD0-1DAACF0743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43" y="-839926"/>
            <a:ext cx="11680334" cy="8259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427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</cp:revision>
  <dcterms:created xsi:type="dcterms:W3CDTF">2023-01-04T09:27:26Z</dcterms:created>
  <dcterms:modified xsi:type="dcterms:W3CDTF">2023-01-04T09:27:35Z</dcterms:modified>
</cp:coreProperties>
</file>